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Моё летнее путешествие.</a:t>
            </a:r>
            <a:br>
              <a:rPr lang="ru-RU" sz="3600" dirty="0" smtClean="0"/>
            </a:br>
            <a:r>
              <a:rPr lang="ru-RU" sz="3600" dirty="0" smtClean="0"/>
              <a:t>6 – 14 августа 2013 г. сплав по реке Медведице.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IMG_87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8329" y="1691322"/>
            <a:ext cx="6787342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берегах Медведицы находится царство лягушек</a:t>
            </a:r>
            <a:endParaRPr lang="ru-RU" sz="3600" dirty="0"/>
          </a:p>
        </p:txBody>
      </p:sp>
      <p:pic>
        <p:nvPicPr>
          <p:cNvPr id="7" name="Содержимое 6" descr="IMGP16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IMGP16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цветы, которыми мы любовались в походе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Кубышка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Синеголовник</a:t>
            </a:r>
            <a:endParaRPr lang="ru-RU" dirty="0"/>
          </a:p>
        </p:txBody>
      </p:sp>
      <p:pic>
        <p:nvPicPr>
          <p:cNvPr id="10" name="Содержимое 9" descr="IMG_900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590801"/>
            <a:ext cx="4040188" cy="2906448"/>
          </a:xfrm>
        </p:spPr>
      </p:pic>
      <p:pic>
        <p:nvPicPr>
          <p:cNvPr id="11" name="Содержимое 10" descr="IMG_908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590800"/>
            <a:ext cx="4041775" cy="2923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Это растение я увидел на песчаном берегу</a:t>
            </a:r>
            <a:endParaRPr lang="ru-RU" sz="3200" dirty="0"/>
          </a:p>
        </p:txBody>
      </p:sp>
      <p:pic>
        <p:nvPicPr>
          <p:cNvPr id="9" name="Содержимое 8" descr="IMG_88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1" y="1295400"/>
            <a:ext cx="78486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эти растения плавали на поверхности реки</a:t>
            </a:r>
            <a:endParaRPr lang="ru-RU" sz="3200" dirty="0"/>
          </a:p>
        </p:txBody>
      </p:sp>
      <p:pic>
        <p:nvPicPr>
          <p:cNvPr id="6" name="Содержимое 5" descr="IMG_9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09600" y="1371600"/>
            <a:ext cx="7772399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Здесь мы наблюдаем и фотографируем ужа, поедающего лягушку</a:t>
            </a:r>
            <a:endParaRPr lang="ru-RU" sz="3200" dirty="0"/>
          </a:p>
        </p:txBody>
      </p:sp>
      <p:pic>
        <p:nvPicPr>
          <p:cNvPr id="4" name="Содержимое 3" descr="Изображение 5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95400" y="1600200"/>
            <a:ext cx="663106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Наши будни</a:t>
            </a:r>
            <a:endParaRPr lang="ru-RU" sz="3600" dirty="0"/>
          </a:p>
        </p:txBody>
      </p:sp>
      <p:pic>
        <p:nvPicPr>
          <p:cNvPr id="4" name="Содержимое 3" descr="IMG_87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8329" y="1691322"/>
            <a:ext cx="6787342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Наша семейная байдарка</a:t>
            </a:r>
            <a:endParaRPr lang="ru-RU" sz="3600" dirty="0"/>
          </a:p>
        </p:txBody>
      </p:sp>
      <p:pic>
        <p:nvPicPr>
          <p:cNvPr id="5" name="Содержимое 4" descr="IMG_90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8329" y="1691322"/>
            <a:ext cx="6787342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Это наша дружная компания!</a:t>
            </a:r>
            <a:br>
              <a:rPr lang="ru-RU" sz="3600" dirty="0" smtClean="0"/>
            </a:b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4" name="Содержимое 3" descr="Изображение 0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Начало нашего путешествия - с. Лысые горы Аткарского района Саратовской области.</a:t>
            </a:r>
            <a:endParaRPr lang="ru-RU" sz="3200" dirty="0"/>
          </a:p>
        </p:txBody>
      </p:sp>
      <p:pic>
        <p:nvPicPr>
          <p:cNvPr id="9" name="Содержимое 8" descr="IMGP157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035008"/>
            <a:ext cx="4038600" cy="3656346"/>
          </a:xfrm>
        </p:spPr>
      </p:pic>
      <p:pic>
        <p:nvPicPr>
          <p:cNvPr id="10" name="Содержимое 9" descr="IMGP158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35008"/>
            <a:ext cx="4038600" cy="365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Мы собираем байдарки. </a:t>
            </a:r>
            <a:br>
              <a:rPr lang="ru-RU" sz="3200" dirty="0" smtClean="0"/>
            </a:br>
            <a:r>
              <a:rPr lang="ru-RU" sz="3200" dirty="0" smtClean="0"/>
              <a:t>Это очень важное и ответственное дело. </a:t>
            </a:r>
            <a:endParaRPr lang="ru-RU" sz="3200" dirty="0"/>
          </a:p>
        </p:txBody>
      </p:sp>
      <p:pic>
        <p:nvPicPr>
          <p:cNvPr id="9" name="Содержимое 8" descr="IMGP158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8625" y="1905534"/>
            <a:ext cx="3395749" cy="3915295"/>
          </a:xfrm>
        </p:spPr>
      </p:pic>
      <p:pic>
        <p:nvPicPr>
          <p:cNvPr id="10" name="Содержимое 9" descr="IMGP158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61807" y="1920081"/>
            <a:ext cx="381138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байдарки опускают на воду, загружают и начинается сплав.</a:t>
            </a:r>
            <a:endParaRPr lang="ru-RU" dirty="0"/>
          </a:p>
        </p:txBody>
      </p:sp>
      <p:pic>
        <p:nvPicPr>
          <p:cNvPr id="5" name="Содержимое 4" descr="DSC00260 (1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P159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Река Медведица очень красивая. На ее берегах растут разнообразные деревья, в которых живут удивительные птицы (зимородок и др.) </a:t>
            </a:r>
            <a:endParaRPr lang="ru-RU" sz="3200" dirty="0"/>
          </a:p>
        </p:txBody>
      </p:sp>
      <p:pic>
        <p:nvPicPr>
          <p:cNvPr id="10" name="Содержимое 9" descr="IMGP16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этих фотографиях я хочу представить нашу туристическую команду.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Сосновская</a:t>
            </a:r>
            <a:r>
              <a:rPr lang="ru-RU" dirty="0" smtClean="0"/>
              <a:t> Р.Л., биолог, эколог и наш капитан.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Любовь Александровна Муравьева, биолог и наш повар.</a:t>
            </a:r>
            <a:endParaRPr lang="ru-RU" dirty="0"/>
          </a:p>
        </p:txBody>
      </p:sp>
      <p:pic>
        <p:nvPicPr>
          <p:cNvPr id="13" name="Содержимое 12" descr="IMG_915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301" y="2897519"/>
            <a:ext cx="4039985" cy="2693324"/>
          </a:xfrm>
        </p:spPr>
      </p:pic>
      <p:pic>
        <p:nvPicPr>
          <p:cNvPr id="15" name="Содержимое 14" descr="IMG_915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920" y="2897519"/>
            <a:ext cx="4039985" cy="2693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Наша команда</a:t>
            </a:r>
            <a:endParaRPr lang="ru-RU" sz="32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99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Башкатов А.Н., географ, преподаватель СГУ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041775" cy="10318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Худякова Л.П., ботаник, составитель книги редких растений  из Красной книги </a:t>
            </a:r>
            <a:endParaRPr lang="ru-RU" dirty="0"/>
          </a:p>
        </p:txBody>
      </p:sp>
      <p:pic>
        <p:nvPicPr>
          <p:cNvPr id="16" name="Содержимое 15" descr="IMG_917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143000" y="2133600"/>
            <a:ext cx="2634192" cy="3951288"/>
          </a:xfrm>
        </p:spPr>
      </p:pic>
      <p:pic>
        <p:nvPicPr>
          <p:cNvPr id="17" name="Содержимое 16" descr="IMG_915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05400" y="2133600"/>
            <a:ext cx="2634192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Члены команды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533400"/>
          </a:xfrm>
        </p:spPr>
        <p:txBody>
          <a:bodyPr/>
          <a:lstStyle/>
          <a:p>
            <a:r>
              <a:rPr lang="ru-RU" dirty="0" smtClean="0"/>
              <a:t>      Это моя семья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19200"/>
            <a:ext cx="4041775" cy="9556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Кошкин В.А., профессиональный фотограф дикой природы</a:t>
            </a:r>
            <a:endParaRPr lang="ru-RU" dirty="0"/>
          </a:p>
        </p:txBody>
      </p:sp>
      <p:pic>
        <p:nvPicPr>
          <p:cNvPr id="7" name="Содержимое 6" descr="Изображение 30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66303" y="2362200"/>
            <a:ext cx="2821982" cy="3763963"/>
          </a:xfrm>
        </p:spPr>
      </p:pic>
      <p:pic>
        <p:nvPicPr>
          <p:cNvPr id="8" name="Содержимое 7" descr="IMG_917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920" y="2897519"/>
            <a:ext cx="4039985" cy="2693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Наша походная жизнь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Много разных историй было рассказано в походе….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Ночью мы зажигали костер или свечи и исполняли песни…</a:t>
            </a:r>
            <a:endParaRPr lang="ru-RU" dirty="0"/>
          </a:p>
        </p:txBody>
      </p:sp>
      <p:pic>
        <p:nvPicPr>
          <p:cNvPr id="7" name="Содержимое 6" descr="IMG_909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301" y="2897519"/>
            <a:ext cx="4039985" cy="2693324"/>
          </a:xfrm>
        </p:spPr>
      </p:pic>
      <p:pic>
        <p:nvPicPr>
          <p:cNvPr id="8" name="Содержимое 7" descr="IMG_910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920" y="2897519"/>
            <a:ext cx="4039985" cy="2693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187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Моё летнее путешествие. 6 – 14 августа 2013 г. сплав по реке Медведице. </vt:lpstr>
      <vt:lpstr>Начало нашего путешествия - с. Лысые горы Аткарского района Саратовской области.</vt:lpstr>
      <vt:lpstr>Мы собираем байдарки.  Это очень важное и ответственное дело. </vt:lpstr>
      <vt:lpstr>Затем байдарки опускают на воду, загружают и начинается сплав.</vt:lpstr>
      <vt:lpstr>Река Медведица очень красивая. На ее берегах растут разнообразные деревья, в которых живут удивительные птицы (зимородок и др.) </vt:lpstr>
      <vt:lpstr>На этих фотографиях я хочу представить нашу туристическую команду.</vt:lpstr>
      <vt:lpstr>Наша команда</vt:lpstr>
      <vt:lpstr>Члены команды</vt:lpstr>
      <vt:lpstr>Наша походная жизнь</vt:lpstr>
      <vt:lpstr>На берегах Медведицы находится царство лягушек</vt:lpstr>
      <vt:lpstr>Это цветы, которыми мы любовались в походе </vt:lpstr>
      <vt:lpstr>Это растение я увидел на песчаном берегу</vt:lpstr>
      <vt:lpstr>А эти растения плавали на поверхности реки</vt:lpstr>
      <vt:lpstr>Здесь мы наблюдаем и фотографируем ужа, поедающего лягушку</vt:lpstr>
      <vt:lpstr>Наши будни</vt:lpstr>
      <vt:lpstr>Наша семейная байдарка</vt:lpstr>
      <vt:lpstr>Это наша дружная компания!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летние путешествие</dc:title>
  <cp:lastModifiedBy>Регина</cp:lastModifiedBy>
  <cp:revision>40</cp:revision>
  <dcterms:modified xsi:type="dcterms:W3CDTF">2014-12-04T06:49:09Z</dcterms:modified>
</cp:coreProperties>
</file>